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1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01.02.2014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67103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4238" y="2744255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87317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26543" r="29577" b="19758"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3278331" cy="44908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35311"/>
            <a:ext cx="4871229" cy="32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96752"/>
            <a:ext cx="2324301" cy="238526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896946" y="3602708"/>
            <a:ext cx="2326947" cy="2053366"/>
            <a:chOff x="3347864" y="1196752"/>
            <a:chExt cx="2326947" cy="205336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3888" y="1196752"/>
              <a:ext cx="2110923" cy="43204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7864" y="1844824"/>
              <a:ext cx="2110923" cy="1405294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7328" y="1488976"/>
            <a:ext cx="2952328" cy="3600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3615" y="1196752"/>
            <a:ext cx="2952328" cy="41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8" t="11435" r="35250" b="6267"/>
          <a:stretch/>
        </p:blipFill>
        <p:spPr>
          <a:xfrm>
            <a:off x="3059832" y="1269200"/>
            <a:ext cx="2754783" cy="39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6" t="15570" r="37794" b="12640"/>
          <a:stretch/>
        </p:blipFill>
        <p:spPr>
          <a:xfrm>
            <a:off x="179512" y="1268760"/>
            <a:ext cx="2586410" cy="3960440"/>
          </a:xfrm>
          <a:prstGeom prst="rect">
            <a:avLst/>
          </a:prstGeom>
        </p:spPr>
      </p:pic>
      <p:pic>
        <p:nvPicPr>
          <p:cNvPr id="1026" name="Picture 2" descr="http://www.novint.com/images/stories/Novint_rendering_full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4408088" cy="28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00808"/>
            <a:ext cx="3585754" cy="30500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056" y="764704"/>
            <a:ext cx="35157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960" y="548680"/>
            <a:ext cx="4320480" cy="31683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149080"/>
            <a:ext cx="3849155" cy="15121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06924" y="1915238"/>
            <a:ext cx="3998522" cy="2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124744"/>
            <a:ext cx="3894560" cy="22322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573016"/>
            <a:ext cx="3894560" cy="28153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316" y="1772816"/>
            <a:ext cx="3096344" cy="1800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4509120"/>
            <a:ext cx="3851920" cy="12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Bildschirmpräsentation (4:3)</PresentationFormat>
  <Paragraphs>32</Paragraphs>
  <Slides>37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81</cp:revision>
  <dcterms:created xsi:type="dcterms:W3CDTF">2013-07-16T13:29:43Z</dcterms:created>
  <dcterms:modified xsi:type="dcterms:W3CDTF">2014-02-01T14:17:12Z</dcterms:modified>
</cp:coreProperties>
</file>